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8" r:id="rId8"/>
    <p:sldId id="273" r:id="rId9"/>
    <p:sldId id="272" r:id="rId10"/>
    <p:sldId id="271" r:id="rId11"/>
    <p:sldId id="270" r:id="rId12"/>
    <p:sldId id="267" r:id="rId13"/>
    <p:sldId id="266" r:id="rId14"/>
    <p:sldId id="265" r:id="rId15"/>
    <p:sldId id="264" r:id="rId16"/>
    <p:sldId id="263" r:id="rId17"/>
    <p:sldId id="262" r:id="rId18"/>
    <p:sldId id="26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>
        <p:scale>
          <a:sx n="70" d="100"/>
          <a:sy n="70" d="100"/>
        </p:scale>
        <p:origin x="2112" y="1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46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5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56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66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29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5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08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46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0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60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35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04063-7184-4470-9C53-6795BF5868A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9411E-CEAA-4D08-A24C-81DB9BF72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5939" y="-484209"/>
            <a:ext cx="13823878" cy="7826418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232" y="-488020"/>
            <a:ext cx="13892464" cy="7834039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181" y="-510882"/>
            <a:ext cx="13854361" cy="7879763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663" y="-499451"/>
            <a:ext cx="13915326" cy="7856901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991" y="-503261"/>
            <a:ext cx="13861981" cy="7864522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2612" y="-488020"/>
            <a:ext cx="13877223" cy="7834039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750" y="-484209"/>
            <a:ext cx="13831499" cy="782641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4043" y="-484209"/>
            <a:ext cx="13900085" cy="782641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3560" y="-484209"/>
            <a:ext cx="13839119" cy="782641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1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612" y="-488020"/>
            <a:ext cx="13877223" cy="78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3560" y="-480399"/>
            <a:ext cx="13839119" cy="781879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181" y="-495640"/>
            <a:ext cx="13854361" cy="7849280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370" y="-468968"/>
            <a:ext cx="13846740" cy="77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991" y="-461347"/>
            <a:ext cx="13861981" cy="7780694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7370" y="-480399"/>
            <a:ext cx="13846740" cy="781879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4508" y="-491830"/>
            <a:ext cx="13801016" cy="784166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1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612" y="-495640"/>
            <a:ext cx="13877223" cy="78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129" y="-453727"/>
            <a:ext cx="13816257" cy="7765453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663" y="-484209"/>
            <a:ext cx="13915326" cy="78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991" y="-503261"/>
            <a:ext cx="13861981" cy="7864522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181" y="-491830"/>
            <a:ext cx="13854361" cy="7841660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853" y="-510882"/>
            <a:ext cx="13907705" cy="7879763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8801" y="-503261"/>
            <a:ext cx="13869602" cy="7864522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5474" y="-503261"/>
            <a:ext cx="13922947" cy="7864522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2612" y="-499451"/>
            <a:ext cx="13877223" cy="7856901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181" y="-488020"/>
            <a:ext cx="13854361" cy="7834039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8801" y="-499451"/>
            <a:ext cx="13869602" cy="7856901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27</Slides>
  <Notes>0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Benutzerservice der Behörden im GB UV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Heilgemeir, Bernadette (LfU)</dc:creator>
  <cp:lastModifiedBy>Heilgemeir, Bernadette (LfU)</cp:lastModifiedBy>
  <cp:revision>8</cp:revision>
  <dcterms:created xsi:type="dcterms:W3CDTF">2021-11-03T10:15:23Z</dcterms:created>
  <dcterms:modified xsi:type="dcterms:W3CDTF">2021-11-03T11:50:18Z</dcterms:modified>
</cp:coreProperties>
</file>